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82F6E3-92ED-4175-BDCC-DF4CE3AAB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34C9756-53A3-40DD-B683-1D0FBF50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258DF1-06EE-4693-AE88-327514AE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88541F7-9841-4F19-8902-17E3D453C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BB5136-977B-40A6-BC95-B456E110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9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424013-B69F-4A53-987D-71E6ED33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096C6B0-F582-495C-8430-23B27ED79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E00D9F9-EAC4-407D-9A3B-5F9E7B7D7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0803AC-7019-4525-8653-89F7F5B0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A8A58AA-F5CA-4F55-8F07-2C26640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5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3574B168-5665-48E7-9A7C-FCE7C3183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4CF4188-7F8A-4139-B4BB-ED8EA28CC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AF5B5C-F4DA-46B5-BB33-BB80FD14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3DA3AC4-7BF1-42CF-8841-5B3C8A9A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B2787BD-3C90-463A-A829-C4C523F5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D3DF52-5511-4E5F-93D1-57DBB75E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2E89442-9C53-4A4B-BC4D-1500D406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A27E7B-02B2-4197-99D8-24C5B39D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5010D6E-58F9-45C1-BB34-8DB0627F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A1E4B12-686A-4AF0-9640-0EB9B6CE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7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0A58F7-8230-4682-B456-93F43535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6D5ABB5-4494-41D9-9066-D9CEA98EB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4EAC59D-78EC-4C2C-9EEF-A578E816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26EAE3F-EA12-4295-A849-DA5CB0CF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32DFE5F-D17A-4148-8CED-42A80183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0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12F75A6-4E53-4917-B317-545E3B5C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2A1A620-E931-4C04-9BF1-C5C1192AC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CE80AD7-C517-45F1-8D5B-834F4822C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413BCE5-FFF3-4E27-9764-67A23047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CB3ACEA-77DD-4E4E-A245-0B2366C9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CE1B198-A54D-46BB-85C0-E7F42F33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370F15-AE73-4DE2-8E23-4CC14B2F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F6F8659-616B-47B3-B066-17833B807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2874E24-D43D-42DA-A159-0DC5DA786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ACE0E5C-BA70-4937-B33D-D3D24F536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CA651AB-0F6F-41D8-BFCC-B1CD1AD35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D98A7A4-C702-44FB-8AD4-AF5708AD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4B46DA8-7D29-4D27-89C9-79375B2A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E3E124B-A243-4DCF-B851-9AFFB387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3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24FA9B-3A04-433A-A754-F0F9450A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E2A7C48-3FDC-4080-AB40-F8E54652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37C4621D-8539-4952-9AB0-CD187BD3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3554600-7141-408E-A984-6B3DE641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A1EFD2B-0905-4581-8F35-945972CB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467699A-202A-4BCD-BD77-DA5FA6BD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EBED277-3545-4D96-BDAB-0272FB7C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B08B2B-9D1A-4110-B1AC-969A1AF4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02EA1DD-E2FA-4EF0-B7F0-B8040765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C6632C3-B14D-4398-915D-BDFE42B27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0EDBDE-7285-4864-B98C-781A365D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2AD2828-6811-4610-B079-0B6A5432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AA1DD33-D59F-4287-8512-550CCB9C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8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3C7B98-13C7-4BAC-ABB1-2276173E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6B834D36-07C8-4170-8A89-70BC72A17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D38410C-FD51-4189-9052-6538DCA20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88EC461-E26E-44B9-B0DB-8312A956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114055E-A6BD-492B-A735-1FB13678B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F040358-DE6F-456A-B684-24CC86BF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8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772D6007-E102-44F5-9076-BB3FE00F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F3394F4-73BC-457B-98CD-EC57165D8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C0BBD1F-F406-47AE-862B-141571FAF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0C43-2245-4D2D-B005-B708B8B5D1E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9DB5A58-6798-4326-8B6C-B600ECBAE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EFA7EE1-FA17-4B20-AFB9-67A7F1FCC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3C6F3-6F6B-48D4-9E61-534614853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0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5CCAA719-0A98-4DC7-A38B-7DCBD5D87A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975" y="0"/>
            <a:ext cx="573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מסך רחב</PresentationFormat>
  <Paragraphs>0</Paragraphs>
  <Slides>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ronen halaby</dc:creator>
  <cp:lastModifiedBy>דוד לנציאנו</cp:lastModifiedBy>
  <cp:revision>2</cp:revision>
  <dcterms:created xsi:type="dcterms:W3CDTF">2020-10-15T09:48:19Z</dcterms:created>
  <dcterms:modified xsi:type="dcterms:W3CDTF">2020-10-19T06:10:05Z</dcterms:modified>
</cp:coreProperties>
</file>